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11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C3B6F-38FA-42BF-ADE5-301EAD01919F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C07C4-383A-450D-B056-D0033953B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56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IfBQ\24_Außendarstellung\Corporate_Design\Logo IfBQ\tif\sw\ifbq_logo_medium.tif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10"/>
          <a:stretch/>
        </p:blipFill>
        <p:spPr bwMode="auto">
          <a:xfrm>
            <a:off x="6876256" y="289223"/>
            <a:ext cx="1313966" cy="4935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82080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8208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8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0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endParaRPr lang="de-D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FOOTER"/>
          <p:cNvSpPr txBox="1"/>
          <p:nvPr userDrawn="1"/>
        </p:nvSpPr>
        <p:spPr>
          <a:xfrm>
            <a:off x="3779912" y="6393600"/>
            <a:ext cx="47920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endParaRPr lang="de-D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hteck 22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30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4" name="Bild 9" descr="Hamburg_Bug_NEU_RGB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0" r="1"/>
          <a:stretch/>
        </p:blipFill>
        <p:spPr>
          <a:xfrm>
            <a:off x="1" y="6408000"/>
            <a:ext cx="900000" cy="252000"/>
          </a:xfrm>
          <a:prstGeom prst="rect">
            <a:avLst/>
          </a:prstGeom>
        </p:spPr>
      </p:pic>
      <p:pic>
        <p:nvPicPr>
          <p:cNvPr id="26" name="Bild 2" descr="HH_RGB_positiv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797" y="390144"/>
            <a:ext cx="611484" cy="396000"/>
          </a:xfrm>
          <a:prstGeom prst="rect">
            <a:avLst/>
          </a:prstGeom>
        </p:spPr>
      </p:pic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397200"/>
            <a:ext cx="504000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28" name="Gerade Verbindung 27"/>
          <p:cNvCxnSpPr/>
          <p:nvPr userDrawn="1"/>
        </p:nvCxnSpPr>
        <p:spPr>
          <a:xfrm>
            <a:off x="0" y="886237"/>
            <a:ext cx="9144000" cy="0"/>
          </a:xfrm>
          <a:prstGeom prst="line">
            <a:avLst/>
          </a:prstGeom>
          <a:ln w="12700">
            <a:solidFill>
              <a:srgbClr val="00306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 txBox="1">
            <a:spLocks noGrp="1"/>
          </p:cNvSpPr>
          <p:nvPr>
            <p:ph type="ctrTitle"/>
          </p:nvPr>
        </p:nvSpPr>
        <p:spPr>
          <a:xfrm>
            <a:off x="683568" y="2132856"/>
            <a:ext cx="8208000" cy="1470025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sz="36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KERMIT 2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Rückmeldung für die Schulöffentlichkeit
Schuljahr 2018/19</a:t>
            </a:r>
          </a:p>
        </p:txBody>
      </p:sp>
      <p:sp>
        <p:nvSpPr>
          <p:cNvPr id="2" name="SUBTITLE"/>
          <p:cNvSpPr txBox="1">
            <a:spLocks noGrp="1"/>
          </p:cNvSpPr>
          <p:nvPr>
            <p:ph type="subTitle" idx="1"/>
          </p:nvPr>
        </p:nvSpPr>
        <p:spPr>
          <a:xfrm>
            <a:off x="683568" y="3886200"/>
            <a:ext cx="8208000" cy="1752600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0" i="1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Schule Bovestraße (5578)
</a:t>
            </a:r>
            <a:r>
              <a:rPr sz="14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rPr>
              <a:t>Ergebnisse inklusive Schülerinnen und Schüler 
mit sonderpädagogischem Förderbedarf (LSE) nach §12 HmbSG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Deutsch-Leseverstehen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Fähigkeitsniveaus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2 - Schuljahr 2018/19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Mathematik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Fähigkeitsniveaus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2 - Schuljahr 2018/19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lienmaster_Arbeitsvers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Folienmaster_Arbeitsversion</Template>
  <TotalTime>0</TotalTime>
  <Words>29</Words>
  <Application>Microsoft Office PowerPoint</Application>
  <PresentationFormat>Bildschirmpräsentation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</vt:lpstr>
      <vt:lpstr>Folienmaster_Arbeitsversion</vt:lpstr>
      <vt:lpstr>KERMIT 2 Rückmeldung für die Schulöffentlichkeit
Schuljahr 2018/19</vt:lpstr>
      <vt:lpstr>Deutsch-Leseverstehen Fähigkeitsniveaus</vt:lpstr>
      <vt:lpstr>Mathematik Fähigkeitsniveaus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Henning, Sinje</dc:creator>
  <cp:lastModifiedBy>Marasas, Julia</cp:lastModifiedBy>
  <cp:revision>55</cp:revision>
  <dcterms:created xsi:type="dcterms:W3CDTF">2012-02-06T08:04:41Z</dcterms:created>
  <dcterms:modified xsi:type="dcterms:W3CDTF">2019-11-06T18:11:46Z</dcterms:modified>
</cp:coreProperties>
</file>