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8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11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C3B6F-38FA-42BF-ADE5-301EAD01919F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C07C4-383A-450D-B056-D0033953B6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564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IfBQ\24_Außendarstellung\Corporate_Design\Logo IfBQ\tif\sw\ifbq_logo_medium.tif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10"/>
          <a:stretch/>
        </p:blipFill>
        <p:spPr bwMode="auto">
          <a:xfrm>
            <a:off x="6876256" y="289223"/>
            <a:ext cx="1313966" cy="4935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82080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8208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"/>
          <p:cNvSpPr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8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0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endParaRPr lang="de-DE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2" name="FOOTER"/>
          <p:cNvSpPr txBox="1"/>
          <p:nvPr userDrawn="1"/>
        </p:nvSpPr>
        <p:spPr>
          <a:xfrm>
            <a:off x="3779912" y="6393600"/>
            <a:ext cx="479201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endParaRPr lang="de-DE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Rechteck 22"/>
          <p:cNvSpPr/>
          <p:nvPr userDrawn="1"/>
        </p:nvSpPr>
        <p:spPr>
          <a:xfrm>
            <a:off x="0" y="6534000"/>
            <a:ext cx="9144000" cy="324000"/>
          </a:xfrm>
          <a:prstGeom prst="rect">
            <a:avLst/>
          </a:prstGeom>
          <a:solidFill>
            <a:srgbClr val="0030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4" name="Bild 9" descr="Hamburg_Bug_NEU_RGB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60" r="1"/>
          <a:stretch/>
        </p:blipFill>
        <p:spPr>
          <a:xfrm>
            <a:off x="1" y="6408000"/>
            <a:ext cx="900000" cy="252000"/>
          </a:xfrm>
          <a:prstGeom prst="rect">
            <a:avLst/>
          </a:prstGeom>
        </p:spPr>
      </p:pic>
      <p:pic>
        <p:nvPicPr>
          <p:cNvPr id="26" name="Bild 2" descr="HH_RGB_positiv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797" y="390144"/>
            <a:ext cx="611484" cy="396000"/>
          </a:xfrm>
          <a:prstGeom prst="rect">
            <a:avLst/>
          </a:prstGeom>
        </p:spPr>
      </p:pic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397200"/>
            <a:ext cx="504000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28" name="Gerade Verbindung 27"/>
          <p:cNvCxnSpPr/>
          <p:nvPr userDrawn="1"/>
        </p:nvCxnSpPr>
        <p:spPr>
          <a:xfrm>
            <a:off x="0" y="886237"/>
            <a:ext cx="9144000" cy="0"/>
          </a:xfrm>
          <a:prstGeom prst="line">
            <a:avLst/>
          </a:prstGeom>
          <a:ln w="12700">
            <a:solidFill>
              <a:srgbClr val="00306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 txBox="1">
            <a:spLocks noGrp="1"/>
          </p:cNvSpPr>
          <p:nvPr>
            <p:ph type="ctrTitle"/>
          </p:nvPr>
        </p:nvSpPr>
        <p:spPr>
          <a:xfrm>
            <a:off x="683568" y="2132856"/>
            <a:ext cx="8208000" cy="1470025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sz="36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KERMIT 3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Rückmeldung für die Schulöffentlichkeit
Schuljahr 2018/19</a:t>
            </a:r>
          </a:p>
        </p:txBody>
      </p:sp>
      <p:sp>
        <p:nvSpPr>
          <p:cNvPr id="2" name="SUBTITLE"/>
          <p:cNvSpPr txBox="1">
            <a:spLocks noGrp="1"/>
          </p:cNvSpPr>
          <p:nvPr>
            <p:ph type="subTitle" idx="1"/>
          </p:nvPr>
        </p:nvSpPr>
        <p:spPr>
          <a:xfrm>
            <a:off x="683568" y="3886200"/>
            <a:ext cx="8208000" cy="1752600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0" i="1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Schule Bovestraße (5578)
</a:t>
            </a:r>
            <a:r>
              <a:rPr sz="1400" b="1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</a:rPr>
              <a:t>Ergebnisse inklusive Schülerinnen und Schüler 
mit sonderpädagogischem Förderbedarf (LSE) nach §12 HmbSG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Deutsch-Leseverstehen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Kompetenzstufen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3 - Schuljahr 2018/19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Deutsch-Leseverstehen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Leistungsentwicklung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3 - Schuljahr 2018/19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Deutsch-Zuhören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Kompetenzstufen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3 - Schuljahr 2018/19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Deutsch-Rechtschreibung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Kompetenzstufen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3 - Schuljahr 2018/19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Mathematik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Kompetenzstufen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3 - Schuljahr 2018/19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912768" cy="580926"/>
          </a:xfrm>
          <a:prstGeom prst="rect">
            <a:avLst/>
          </a:prstGeom>
        </p:spPr>
        <p:txBody>
          <a:bodyPr wrap="square"/>
          <a:lstStyle/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Mathematik</a:t>
            </a:r>
          </a:p>
          <a:p>
            <a:pPr marL="0"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800" b="0" i="0" u="none" strike="noStrike">
                <a:solidFill>
                  <a:srgbClr val="003063"/>
                </a:solidFill>
                <a:latin typeface="Arial"/>
                <a:ea typeface="Arial"/>
                <a:cs typeface="Arial"/>
              </a:rPr>
              <a:t>Leistungsentwicklung</a:t>
            </a:r>
          </a:p>
        </p:txBody>
      </p:sp>
      <p:sp>
        <p:nvSpPr>
          <p:cNvPr id="2" name="WORKSPACE"/>
          <p:cNvSpPr/>
          <p:nvPr userDrawn="1"/>
        </p:nvSpPr>
        <p:spPr bwMode="auto">
          <a:xfrm>
            <a:off x="357158" y="1285860"/>
            <a:ext cx="8358246" cy="47863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FOOTER"/>
          <p:cNvSpPr txBox="1"/>
          <p:nvPr userDrawn="1"/>
        </p:nvSpPr>
        <p:spPr>
          <a:xfrm>
            <a:off x="3779912" y="6536377"/>
            <a:ext cx="4792016" cy="276999"/>
          </a:xfrm>
          <a:prstGeom prst="rect">
            <a:avLst/>
          </a:prstGeom>
          <a:noFill/>
        </p:spPr>
        <p:txBody>
          <a:bodyPr wrap="square" anchor="ctr"/>
          <a:lstStyle/>
          <a:p>
            <a:pPr marL="0"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1200" b="0" i="0" u="none" strike="noStrike">
                <a:solidFill>
                  <a:srgbClr val="898989"/>
                </a:solidFill>
                <a:latin typeface="Arial"/>
                <a:ea typeface="Arial"/>
                <a:cs typeface="Arial"/>
              </a:rPr>
              <a:t>KERMIT 3 - Schuljahr 2018/19 |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27600" y="6536176"/>
            <a:ext cx="504056" cy="27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11A39C-574A-4FB5-B096-2354022EB60F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51" y="1285860"/>
            <a:ext cx="7905060" cy="47863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lienmaster_Arbeitsvers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Folienmaster_Arbeitsversion</Template>
  <TotalTime>0</TotalTime>
  <Words>65</Words>
  <Application>Microsoft Office PowerPoint</Application>
  <PresentationFormat>Bildschirmpräsentation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</vt:lpstr>
      <vt:lpstr>Folienmaster_Arbeitsversion</vt:lpstr>
      <vt:lpstr>KERMIT 3 Rückmeldung für die Schulöffentlichkeit
Schuljahr 2018/19</vt:lpstr>
      <vt:lpstr>Deutsch-Leseverstehen Kompetenzstufen</vt:lpstr>
      <vt:lpstr>Deutsch-Leseverstehen Leistungsentwicklung</vt:lpstr>
      <vt:lpstr>Deutsch-Zuhören Kompetenzstufen</vt:lpstr>
      <vt:lpstr>Deutsch-Rechtschreibung Kompetenzstufen</vt:lpstr>
      <vt:lpstr>Mathematik Kompetenzstufen</vt:lpstr>
      <vt:lpstr>Mathematik Leistungsentwicklung</vt:lpstr>
    </vt:vector>
  </TitlesOfParts>
  <Company>..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Henning, Sinje</dc:creator>
  <cp:lastModifiedBy>Marasas, Julia</cp:lastModifiedBy>
  <cp:revision>55</cp:revision>
  <dcterms:created xsi:type="dcterms:W3CDTF">2012-02-06T08:04:41Z</dcterms:created>
  <dcterms:modified xsi:type="dcterms:W3CDTF">2019-11-06T18:13:36Z</dcterms:modified>
</cp:coreProperties>
</file>